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81" r:id="rId6"/>
    <p:sldId id="266" r:id="rId7"/>
    <p:sldId id="265" r:id="rId8"/>
    <p:sldId id="260" r:id="rId9"/>
    <p:sldId id="261" r:id="rId10"/>
    <p:sldId id="259" r:id="rId11"/>
    <p:sldId id="262" r:id="rId12"/>
    <p:sldId id="271" r:id="rId13"/>
    <p:sldId id="270" r:id="rId14"/>
    <p:sldId id="275" r:id="rId15"/>
    <p:sldId id="27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74" autoAdjust="0"/>
  </p:normalViewPr>
  <p:slideViewPr>
    <p:cSldViewPr>
      <p:cViewPr varScale="1">
        <p:scale>
          <a:sx n="47" d="100"/>
          <a:sy n="47" d="100"/>
        </p:scale>
        <p:origin x="-127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6"/>
            <a:ext cx="741682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Загадка </a:t>
            </a:r>
          </a:p>
          <a:p>
            <a:pPr lvl="1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весёлый, светлый дом,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Ребят проворных много в нём.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Там пишут и считают, рисуют и читают.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в него войдет, тот ум  и знания приобретет.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stitut-oo.ru/images/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952" cy="596788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0"/>
            <a:ext cx="6552728" cy="62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сейчас учит детей и дает им знания?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ребятам верный друг, Заполняю их досуг.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Знает Саша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Аришка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-Верный друг, Конечно...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 меня не обойтись, Карандаш люблю и кисть.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Буду красочным потом,  А зовут меня...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листах одна гуляю. След свой яркий оставляю.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Знает каждый почемучка, Что зовусь всегда я...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бываю разноцветным, И помощником отменным.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Верный я товарищ ваш, Длинный, острый...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уроках я важна, Вам для записей нужна.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Попрошу меня не мять, Свою новую...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храню в себе тетради. Носят дети меня сзади.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чего же я красив! - Новый, полный книжек...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оценки собираю, Знанья на дом запасаю,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Помнит каждый ученик, Что зовут меня...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Вмиг сотру любое слово: Раз и два, и все готово!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Ваш резиновый проказник: А зовусь я просто...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ручкой каждый день дружу, Карандаш в себе ношу.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их не забывал, Ученик берет...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бери меня всегда В школу на урок труда.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держалось все скорей, Пригодится только...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0"/>
            <a:ext cx="6552728" cy="62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 о школьных принадлежностях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s.nashaucheba.ru/tw_files2/urls_3/1334/d-133354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352928" cy="602128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0"/>
            <a:ext cx="6552728" cy="62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в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.nashaucheba.ru/tw_files2/urls_3/1334/d-133354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s.nashaucheba.ru/tw_files2/urls_3/1334/d-133354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48883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.nashaucheba.ru/tw_files2/urls_3/1334/d-133354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75590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s.nashaucheba.ru/tw_files2/urls_3/1334/d-1333541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632385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iki.vladimir.i-edu.ru/images/0/0a/Shkola11.jpg"/>
          <p:cNvPicPr>
            <a:picLocks noChangeAspect="1" noChangeArrowheads="1"/>
          </p:cNvPicPr>
          <p:nvPr/>
        </p:nvPicPr>
        <p:blipFill>
          <a:blip r:embed="rId2" cstate="print"/>
          <a:srcRect b="4277"/>
          <a:stretch>
            <a:fillRect/>
          </a:stretch>
        </p:blipFill>
        <p:spPr bwMode="auto">
          <a:xfrm>
            <a:off x="1547664" y="260648"/>
            <a:ext cx="5472608" cy="568863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6093296"/>
            <a:ext cx="51845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Какого числа и в каком месяце </a:t>
            </a:r>
          </a:p>
          <a:p>
            <a:pPr algn="ctr"/>
            <a:r>
              <a:rPr lang="ru-RU" dirty="0" smtClean="0"/>
              <a:t> дети идут в школу после летних каникул?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tihi.ru/pics/2009/08/31/6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8071693" cy="583264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6237312"/>
            <a:ext cx="6552728" cy="62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праздник отмечается 1 сентября?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buchenie-detei.ru/i/zamotiviro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7920880" cy="616530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6237312"/>
            <a:ext cx="6552728" cy="62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дети приходят в школу?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9/105/211/105211328_5355770_24750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320480" cy="3169384"/>
          </a:xfrm>
          <a:prstGeom prst="rect">
            <a:avLst/>
          </a:prstGeom>
          <a:noFill/>
        </p:spPr>
      </p:pic>
      <p:pic>
        <p:nvPicPr>
          <p:cNvPr id="1028" name="Picture 4" descr="http://erketai.kz/wp-content/uploads/2013/03/det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4824536" cy="2976332"/>
          </a:xfrm>
          <a:prstGeom prst="rect">
            <a:avLst/>
          </a:prstGeom>
          <a:noFill/>
        </p:spPr>
      </p:pic>
      <p:pic>
        <p:nvPicPr>
          <p:cNvPr id="4" name="Picture 2" descr="http://900igr.net/datas/chelovek/Prava-rebjonka.files/0003-003-Deti-iemejut-pravo-na-besplatnoe-obrazovanie.jpg"/>
          <p:cNvPicPr>
            <a:picLocks noChangeAspect="1" noChangeArrowheads="1"/>
          </p:cNvPicPr>
          <p:nvPr/>
        </p:nvPicPr>
        <p:blipFill>
          <a:blip r:embed="rId4" cstate="print"/>
          <a:srcRect l="5250" t="9267" r="5501" b="79533"/>
          <a:stretch>
            <a:fillRect/>
          </a:stretch>
        </p:blipFill>
        <p:spPr bwMode="auto">
          <a:xfrm>
            <a:off x="1115616" y="0"/>
            <a:ext cx="6768240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де могли учиться дети, когда не было школ"/>
          <p:cNvPicPr>
            <a:picLocks noChangeAspect="1" noChangeArrowheads="1"/>
          </p:cNvPicPr>
          <p:nvPr/>
        </p:nvPicPr>
        <p:blipFill>
          <a:blip r:embed="rId2" cstate="print"/>
          <a:srcRect l="1963" r="3538" b="8001"/>
          <a:stretch>
            <a:fillRect/>
          </a:stretch>
        </p:blipFill>
        <p:spPr bwMode="auto">
          <a:xfrm>
            <a:off x="179512" y="692696"/>
            <a:ext cx="8784976" cy="616530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0"/>
            <a:ext cx="6552728" cy="62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дети раньше учились? Кто их учил, когда не было школ?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к учили в школах на 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616624" cy="5373216"/>
          </a:xfrm>
          <a:prstGeom prst="rect">
            <a:avLst/>
          </a:prstGeom>
          <a:noFill/>
        </p:spPr>
      </p:pic>
      <p:pic>
        <p:nvPicPr>
          <p:cNvPr id="4" name="Picture 2" descr="Как учили в школах на Руси"/>
          <p:cNvPicPr>
            <a:picLocks noChangeAspect="1" noChangeArrowheads="1"/>
          </p:cNvPicPr>
          <p:nvPr/>
        </p:nvPicPr>
        <p:blipFill>
          <a:blip r:embed="rId3" cstate="print"/>
          <a:srcRect l="53937" t="11151" r="4326" b="49999"/>
          <a:stretch>
            <a:fillRect/>
          </a:stretch>
        </p:blipFill>
        <p:spPr bwMode="auto">
          <a:xfrm>
            <a:off x="5868144" y="1556792"/>
            <a:ext cx="30963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то ходил учить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824536" cy="6264696"/>
          </a:xfrm>
          <a:prstGeom prst="rect">
            <a:avLst/>
          </a:prstGeom>
          <a:noFill/>
        </p:spPr>
      </p:pic>
      <p:pic>
        <p:nvPicPr>
          <p:cNvPr id="3" name="Picture 2" descr="Как учили в школах на Руси"/>
          <p:cNvPicPr>
            <a:picLocks noChangeAspect="1" noChangeArrowheads="1"/>
          </p:cNvPicPr>
          <p:nvPr/>
        </p:nvPicPr>
        <p:blipFill>
          <a:blip r:embed="rId3" cstate="print"/>
          <a:srcRect l="53937" t="48950" r="4326" b="12200"/>
          <a:stretch>
            <a:fillRect/>
          </a:stretch>
        </p:blipFill>
        <p:spPr bwMode="auto">
          <a:xfrm>
            <a:off x="5364088" y="1268760"/>
            <a:ext cx="34310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Что нужно для урока"/>
          <p:cNvPicPr>
            <a:picLocks noChangeAspect="1" noChangeArrowheads="1"/>
          </p:cNvPicPr>
          <p:nvPr/>
        </p:nvPicPr>
        <p:blipFill>
          <a:blip r:embed="rId2" cstate="print"/>
          <a:srcRect t="20769" r="39669"/>
          <a:stretch>
            <a:fillRect/>
          </a:stretch>
        </p:blipFill>
        <p:spPr bwMode="auto">
          <a:xfrm>
            <a:off x="251521" y="260648"/>
            <a:ext cx="5256583" cy="6309321"/>
          </a:xfrm>
          <a:prstGeom prst="rect">
            <a:avLst/>
          </a:prstGeom>
          <a:noFill/>
        </p:spPr>
      </p:pic>
      <p:pic>
        <p:nvPicPr>
          <p:cNvPr id="3" name="Picture 2" descr="Что нужно для урока"/>
          <p:cNvPicPr>
            <a:picLocks noChangeAspect="1" noChangeArrowheads="1"/>
          </p:cNvPicPr>
          <p:nvPr/>
        </p:nvPicPr>
        <p:blipFill>
          <a:blip r:embed="rId2" cstate="print"/>
          <a:srcRect l="61983" t="20769" r="3306" b="43061"/>
          <a:stretch>
            <a:fillRect/>
          </a:stretch>
        </p:blipFill>
        <p:spPr bwMode="auto">
          <a:xfrm>
            <a:off x="5724128" y="1052736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256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User</cp:lastModifiedBy>
  <cp:revision>17</cp:revision>
  <dcterms:created xsi:type="dcterms:W3CDTF">2015-11-09T16:33:02Z</dcterms:created>
  <dcterms:modified xsi:type="dcterms:W3CDTF">2016-06-20T13:40:31Z</dcterms:modified>
</cp:coreProperties>
</file>